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54B8-BBAB-424C-A5DE-5B4CD50653DD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B91-549F-4291-9349-87594CEFB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2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54B8-BBAB-424C-A5DE-5B4CD50653DD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0B91-549F-4291-9349-87594CEFB6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3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7200" u="sng" smtClean="0">
                <a:solidFill>
                  <a:schemeClr val="bg1"/>
                </a:solidFill>
              </a:rPr>
              <a:t>WERKGROEP 5</a:t>
            </a:r>
            <a:r>
              <a:rPr lang="nl-NL" sz="7200" smtClean="0">
                <a:solidFill>
                  <a:schemeClr val="bg1"/>
                </a:solidFill>
              </a:rPr>
              <a:t/>
            </a:r>
            <a:br>
              <a:rPr lang="nl-NL" sz="7200" smtClean="0">
                <a:solidFill>
                  <a:schemeClr val="bg1"/>
                </a:solidFill>
              </a:rPr>
            </a:br>
            <a:r>
              <a:rPr lang="nl-NL" smtClean="0">
                <a:solidFill>
                  <a:schemeClr val="bg1"/>
                </a:solidFill>
              </a:rPr>
              <a:t>ONDERDEEL: COMMUNCATIE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8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2">
                    <a:lumMod val="25000"/>
                  </a:schemeClr>
                </a:solidFill>
              </a:rPr>
              <a:t>HUIDIGE SITUATIE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6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7200" smtClean="0">
                <a:solidFill>
                  <a:schemeClr val="bg1"/>
                </a:solidFill>
              </a:rPr>
              <a:t>ONZE VOORSTELLEN</a:t>
            </a:r>
            <a:endParaRPr lang="en-GB" sz="7200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6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2">
                    <a:lumMod val="25000"/>
                  </a:schemeClr>
                </a:solidFill>
              </a:rPr>
              <a:t>VOORSTEL 1: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0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2">
                    <a:lumMod val="25000"/>
                  </a:schemeClr>
                </a:solidFill>
              </a:rPr>
              <a:t>VOORSTEL 2: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8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2">
                    <a:lumMod val="25000"/>
                  </a:schemeClr>
                </a:solidFill>
              </a:rPr>
              <a:t>VOORSTEL 3: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chemeClr val="bg2">
                    <a:lumMod val="25000"/>
                  </a:schemeClr>
                </a:solidFill>
              </a:rPr>
              <a:t>VOORSTEL 4: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3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smtClean="0">
                <a:solidFill>
                  <a:schemeClr val="bg2">
                    <a:lumMod val="25000"/>
                  </a:schemeClr>
                </a:solidFill>
              </a:rPr>
              <a:t>EVENTUELE VERVOLGSTAPPEN</a:t>
            </a:r>
            <a:endParaRPr lang="en-GB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485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WERKGROEP 5 ONDERDEEL: COMMUNCATIE</vt:lpstr>
      <vt:lpstr>HUIDIGE SITUATIE</vt:lpstr>
      <vt:lpstr>ONZE VOORSTELLEN</vt:lpstr>
      <vt:lpstr>VOORSTEL 1:</vt:lpstr>
      <vt:lpstr>VOORSTEL 2:</vt:lpstr>
      <vt:lpstr>VOORSTEL 3:</vt:lpstr>
      <vt:lpstr>VOORSTEL 4:</vt:lpstr>
      <vt:lpstr>EVENTUELE VERVOLGSTAPPEN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WERKGROEP 5 ONDERDEEL: COMMUNCATIE</dc:title>
  <dc:creator>Ben</dc:creator>
  <cp:lastModifiedBy>Ben</cp:lastModifiedBy>
  <cp:revision>1</cp:revision>
  <dcterms:created xsi:type="dcterms:W3CDTF">2018-05-29T20:17:43Z</dcterms:created>
  <dcterms:modified xsi:type="dcterms:W3CDTF">2018-05-29T20:17:43Z</dcterms:modified>
</cp:coreProperties>
</file>